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34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444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837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5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247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088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73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543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482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94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668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1DA789-15BC-4917-9AB9-23BEF77C87AA}" type="datetimeFigureOut">
              <a:rPr lang="hu-HU" smtClean="0"/>
              <a:t>2025. 10. 05.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637B2B9-BB76-4A96-9E20-52AEC7C701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78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8F150B-F0B6-55B1-4FFD-BA8D1E8CD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hu-HU" dirty="0" err="1">
                <a:solidFill>
                  <a:schemeClr val="accent1"/>
                </a:solidFill>
              </a:rPr>
              <a:t>SeedSmart</a:t>
            </a:r>
            <a:endParaRPr lang="hu-HU" dirty="0">
              <a:solidFill>
                <a:schemeClr val="accent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103E578-4C61-B16C-7E1F-4A53E2B89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5264458"/>
            <a:ext cx="3021621" cy="529590"/>
          </a:xfrm>
        </p:spPr>
        <p:txBody>
          <a:bodyPr>
            <a:normAutofit/>
          </a:bodyPr>
          <a:lstStyle/>
          <a:p>
            <a:pPr algn="r"/>
            <a:r>
              <a:rPr lang="hu-HU" sz="1800" i="1" dirty="0">
                <a:solidFill>
                  <a:srgbClr val="FFFFFF"/>
                </a:solidFill>
              </a:rPr>
              <a:t>Data-</a:t>
            </a:r>
            <a:r>
              <a:rPr lang="hu-HU" sz="1800" i="1" dirty="0" err="1">
                <a:solidFill>
                  <a:srgbClr val="FFFFFF"/>
                </a:solidFill>
              </a:rPr>
              <a:t>driven</a:t>
            </a:r>
            <a:r>
              <a:rPr lang="hu-HU" sz="1800" i="1" dirty="0">
                <a:solidFill>
                  <a:srgbClr val="FFFFFF"/>
                </a:solidFill>
              </a:rPr>
              <a:t> </a:t>
            </a:r>
            <a:r>
              <a:rPr lang="hu-HU" sz="1800" i="1" dirty="0" err="1" smtClean="0">
                <a:solidFill>
                  <a:srgbClr val="FFFFFF"/>
                </a:solidFill>
              </a:rPr>
              <a:t>Agriculture</a:t>
            </a:r>
            <a:endParaRPr lang="hu-HU" sz="1800" dirty="0">
              <a:solidFill>
                <a:srgbClr val="FFFFFF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1022600-BCA8-C841-7264-76FF4F943FC2}"/>
              </a:ext>
            </a:extLst>
          </p:cNvPr>
          <p:cNvSpPr txBox="1"/>
          <p:nvPr/>
        </p:nvSpPr>
        <p:spPr>
          <a:xfrm>
            <a:off x="1069849" y="5039360"/>
            <a:ext cx="5402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Fellow</a:t>
            </a:r>
            <a:r>
              <a:rPr lang="hu-HU" dirty="0"/>
              <a:t> </a:t>
            </a:r>
            <a:r>
              <a:rPr lang="hu-HU" dirty="0" err="1"/>
              <a:t>Kids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	Adrián Fekete</a:t>
            </a:r>
            <a:br>
              <a:rPr lang="hu-HU" dirty="0"/>
            </a:br>
            <a:r>
              <a:rPr lang="hu-HU" dirty="0"/>
              <a:t>	Sándor Angyal</a:t>
            </a:r>
          </a:p>
        </p:txBody>
      </p:sp>
    </p:spTree>
    <p:extLst>
      <p:ext uri="{BB962C8B-B14F-4D97-AF65-F5344CB8AC3E}">
        <p14:creationId xmlns:p14="http://schemas.microsoft.com/office/powerpoint/2010/main" val="318671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A024A8-E60F-72AD-5D5D-E710103A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 fontScale="90000"/>
          </a:bodyPr>
          <a:lstStyle/>
          <a:p>
            <a:r>
              <a:rPr lang="en-US" dirty="0"/>
              <a:t>Agriculture’s Dual Challenge: Uncertainty &amp; Waste</a:t>
            </a:r>
            <a:endParaRPr lang="hu-H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480E4B-A597-92AA-B19F-739CB4302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9224" y="3038693"/>
            <a:ext cx="5038725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Difficult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which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crops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profitable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Overproduction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price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drop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food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waste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Poor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decisions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economic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environmental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losses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Farmers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data-driven</a:t>
            </a: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decision </a:t>
            </a: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122" name="Picture 2" descr="Insect Farming: A Sustainable Solution to Food Waste - Fly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16" y="2738507"/>
            <a:ext cx="4427361" cy="29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72CF2-8845-1054-64F6-E1A0ABE7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189983"/>
            <a:ext cx="4727643" cy="1998742"/>
          </a:xfrm>
        </p:spPr>
        <p:txBody>
          <a:bodyPr/>
          <a:lstStyle/>
          <a:p>
            <a:r>
              <a:rPr lang="hu-HU" dirty="0" err="1"/>
              <a:t>Solution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A7C4CC-3FEB-718E-0A36-DAA2BE826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4553" y="1823030"/>
            <a:ext cx="316120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U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ser-friendly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page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ultivation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technology</a:t>
            </a:r>
            <a:r>
              <a:rPr lang="hu-HU" altLang="hu-HU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types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>
                <a:solidFill>
                  <a:schemeClr val="bg1"/>
                </a:solidFill>
                <a:latin typeface="+mj-lt"/>
              </a:rPr>
              <a:t>High-yield</a:t>
            </a:r>
            <a:r>
              <a:rPr lang="hu-HU" altLang="hu-HU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crops</a:t>
            </a:r>
            <a:r>
              <a:rPr lang="hu-HU" altLang="hu-HU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history</a:t>
            </a:r>
            <a:endParaRPr lang="hu-HU" altLang="hu-HU" sz="1800" dirty="0" smtClean="0">
              <a:solidFill>
                <a:schemeClr val="bg1"/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Filters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hu-HU" altLang="hu-HU" sz="1800" dirty="0" err="1" smtClean="0">
                <a:solidFill>
                  <a:schemeClr val="bg1"/>
                </a:solidFill>
                <a:latin typeface="+mj-lt"/>
              </a:rPr>
              <a:t>Prediction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757964"/>
            <a:ext cx="7047972" cy="3467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716745"/>
            <a:ext cx="971686" cy="34294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75" y="5297394"/>
            <a:ext cx="905001" cy="31436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239" y="5881286"/>
            <a:ext cx="714475" cy="27626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166" y="4388690"/>
            <a:ext cx="2848191" cy="213177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437" y="4635765"/>
            <a:ext cx="3023335" cy="132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7420-FE40-5649-78AD-F21D4B69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189983"/>
            <a:ext cx="4727643" cy="1998742"/>
          </a:xfrm>
        </p:spPr>
        <p:txBody>
          <a:bodyPr/>
          <a:lstStyle/>
          <a:p>
            <a:r>
              <a:rPr lang="hu-HU" dirty="0" err="1"/>
              <a:t>Solution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60" y="774182"/>
            <a:ext cx="4378022" cy="3833329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98" y="774182"/>
            <a:ext cx="3435099" cy="2073438"/>
          </a:xfrm>
        </p:spPr>
      </p:pic>
      <p:pic>
        <p:nvPicPr>
          <p:cNvPr id="1030" name="Picture 6" descr="szoloskert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81" y="4715212"/>
            <a:ext cx="2531829" cy="189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ves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12" y="2952700"/>
            <a:ext cx="3202069" cy="240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rti fóliaház: hozzon létre egy oázist, még akkor is, ha csak kezdő -  Foxigy.h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7" y="4712591"/>
            <a:ext cx="3377429" cy="190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/>
          <p:cNvSpPr txBox="1"/>
          <p:nvPr/>
        </p:nvSpPr>
        <p:spPr>
          <a:xfrm>
            <a:off x="194552" y="1780209"/>
            <a:ext cx="30465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Rivals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Farm </a:t>
            </a:r>
            <a:r>
              <a:rPr lang="hu-HU" dirty="0" err="1" smtClean="0">
                <a:solidFill>
                  <a:schemeClr val="bg1"/>
                </a:solidFill>
              </a:rPr>
              <a:t>machinery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infrastructure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EU </a:t>
            </a:r>
            <a:r>
              <a:rPr lang="hu-HU" dirty="0" err="1">
                <a:solidFill>
                  <a:schemeClr val="bg1"/>
                </a:solidFill>
              </a:rPr>
              <a:t>Copernicus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Services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Catalogue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4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3" y="189983"/>
            <a:ext cx="4727643" cy="199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Prediction</a:t>
            </a:r>
            <a:endParaRPr lang="hu-HU" dirty="0"/>
          </a:p>
        </p:txBody>
      </p:sp>
      <p:pic>
        <p:nvPicPr>
          <p:cNvPr id="4098" name="Picture 2" descr="Everything about Random Forest. Random Forest is one of the most… | by  Abhishek J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378184"/>
            <a:ext cx="5069515" cy="36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194553" y="1872343"/>
            <a:ext cx="25341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Data </a:t>
            </a:r>
            <a:r>
              <a:rPr lang="hu-HU" dirty="0" err="1" smtClean="0">
                <a:solidFill>
                  <a:schemeClr val="bg1"/>
                </a:solidFill>
              </a:rPr>
              <a:t>since</a:t>
            </a:r>
            <a:r>
              <a:rPr lang="hu-HU" dirty="0" smtClean="0">
                <a:solidFill>
                  <a:schemeClr val="bg1"/>
                </a:solidFill>
              </a:rPr>
              <a:t> 2000</a:t>
            </a: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Forward-looking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insights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16" y="3236685"/>
            <a:ext cx="3464550" cy="29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4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3" y="189983"/>
            <a:ext cx="4727643" cy="199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Prediction</a:t>
            </a:r>
            <a:endParaRPr lang="hu-HU" dirty="0"/>
          </a:p>
        </p:txBody>
      </p:sp>
      <p:pic>
        <p:nvPicPr>
          <p:cNvPr id="3074" name="Picture 2" descr="136,800+ Soil Moisture Stock Photos, Pictures &amp; Royalty-Free Images -  iStock | Soil mois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77" y="590550"/>
            <a:ext cx="3733235" cy="24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194553" y="1934298"/>
            <a:ext cx="230063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Country-</a:t>
            </a:r>
            <a:r>
              <a:rPr lang="hu-HU" dirty="0" err="1" smtClean="0">
                <a:solidFill>
                  <a:schemeClr val="bg1"/>
                </a:solidFill>
              </a:rPr>
              <a:t>specific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data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Soil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moisture</a:t>
            </a:r>
            <a:r>
              <a:rPr lang="hu-HU" dirty="0">
                <a:solidFill>
                  <a:schemeClr val="bg1"/>
                </a:solidFill>
              </a:rPr>
              <a:t> 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Soil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type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 smtClean="0">
                <a:solidFill>
                  <a:schemeClr val="bg1"/>
                </a:solidFill>
              </a:rPr>
              <a:t>Minerals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smtClean="0">
                <a:solidFill>
                  <a:schemeClr val="bg1"/>
                </a:solidFill>
              </a:rPr>
              <a:t>Profit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076" name="Picture 4" descr="Selling Directly to Consumers | Sustainable Agriculture Research &amp;  Education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09" y="3257550"/>
            <a:ext cx="452687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446" y="590550"/>
            <a:ext cx="3673054" cy="24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5DC12EB-4D90-0A3F-B840-9C64815FF082}"/>
              </a:ext>
            </a:extLst>
          </p:cNvPr>
          <p:cNvSpPr txBox="1">
            <a:spLocks/>
          </p:cNvSpPr>
          <p:nvPr/>
        </p:nvSpPr>
        <p:spPr>
          <a:xfrm>
            <a:off x="194554" y="864107"/>
            <a:ext cx="3276616" cy="1324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Social</a:t>
            </a:r>
            <a:r>
              <a:rPr lang="hu-HU" dirty="0"/>
              <a:t> and </a:t>
            </a:r>
            <a:r>
              <a:rPr lang="hu-HU" dirty="0" err="1"/>
              <a:t>environmental</a:t>
            </a:r>
            <a:r>
              <a:rPr lang="hu-HU" dirty="0"/>
              <a:t> </a:t>
            </a:r>
            <a:r>
              <a:rPr lang="hu-HU" dirty="0" err="1"/>
              <a:t>impact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94554" y="2524125"/>
            <a:ext cx="31963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Overproduction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prevention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Waste</a:t>
            </a:r>
            <a:r>
              <a:rPr lang="hu-HU" dirty="0">
                <a:solidFill>
                  <a:schemeClr val="bg1"/>
                </a:solidFill>
              </a:rPr>
              <a:t> &amp; </a:t>
            </a:r>
            <a:r>
              <a:rPr lang="hu-HU" dirty="0" err="1">
                <a:solidFill>
                  <a:schemeClr val="bg1"/>
                </a:solidFill>
              </a:rPr>
              <a:t>resource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cuts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Sustainable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land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solidFill>
                  <a:schemeClr val="bg1"/>
                </a:solidFill>
              </a:rPr>
              <a:t>Economically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efficient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ecologically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responsible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sdmntpritalynorth.oaiusercontent.com/files/00000000-e4ec-6246-be4b-afd5f3e4682e/raw?se=2025-10-05T14%3A30%3A52Z&amp;sp=r&amp;sv=2024-08-04&amp;sr=b&amp;scid=93516daf-e960-5434-95e1-0c1d66f68e83&amp;skoid=f05d6a75-3c59-41ae-be2c-51a75f29841e&amp;sktid=a48cca56-e6da-484e-a814-9c849652bcb3&amp;skt=2025-10-05T01%3A19%3A13Z&amp;ske=2025-10-06T01%3A19%3A13Z&amp;sks=b&amp;skv=2024-08-04&amp;sig=oo64dIwP8uMzl2FK%2B83iggXst3hpizJCx0j/hgm3QAE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63" y="1566369"/>
            <a:ext cx="6063563" cy="40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7624"/>
      </p:ext>
    </p:extLst>
  </p:cSld>
  <p:clrMapOvr>
    <a:masterClrMapping/>
  </p:clrMapOvr>
</p:sld>
</file>

<file path=ppt/theme/theme1.xml><?xml version="1.0" encoding="utf-8"?>
<a:theme xmlns:a="http://schemas.openxmlformats.org/drawingml/2006/main" name="Keret">
  <a:themeElements>
    <a:clrScheme name="Kék–zöld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Keret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r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TM03457475[[fn=Keret]]</Template>
  <TotalTime>189</TotalTime>
  <Words>92</Words>
  <Application>Microsoft Office PowerPoint</Application>
  <PresentationFormat>Szélesvásznú</PresentationFormat>
  <Paragraphs>32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 2</vt:lpstr>
      <vt:lpstr>Keret</vt:lpstr>
      <vt:lpstr>SeedSmart</vt:lpstr>
      <vt:lpstr>Agriculture’s Dual Challenge: Uncertainty &amp; Waste</vt:lpstr>
      <vt:lpstr>Solution</vt:lpstr>
      <vt:lpstr>Solution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SeedSmart</dc:title>
  <dc:creator>Angyal Sándor</dc:creator>
  <cp:lastModifiedBy>Fekete Adrián</cp:lastModifiedBy>
  <cp:revision>19</cp:revision>
  <dcterms:created xsi:type="dcterms:W3CDTF">2025-10-05T10:37:06Z</dcterms:created>
  <dcterms:modified xsi:type="dcterms:W3CDTF">2025-10-05T13:49:16Z</dcterms:modified>
</cp:coreProperties>
</file>